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92DCA09-5C7F-4EDF-BB04-EC6D15F2757C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6BDF34-3CD0-427A-B399-A0E1BAFBF4C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4632" cy="266429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«Если ученик в школе не научился сам ничего творить, то и в жизни он всегда будет только подражать, копировать» Л. Н. Толстой</a:t>
            </a:r>
          </a:p>
        </p:txBody>
      </p:sp>
      <p:pic>
        <p:nvPicPr>
          <p:cNvPr id="1027" name="Picture 3" descr="C:\Users\Алекс\Desktop\олимп\9cc2e6ac-6406-e611-80d1-00505601057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868" y="4077072"/>
            <a:ext cx="326556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4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Применение аэробики и упражнений силовой направленности на уроках физической культуры как средство повышения положительной мотивации к  уроку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лекс\Desktop\олимп\f61f64cc1654f1b0872417221f691d8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4886672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изкая мотивация к ЗОЖ;</a:t>
            </a:r>
          </a:p>
          <a:p>
            <a:r>
              <a:rPr lang="ru-RU" dirty="0" smtClean="0"/>
              <a:t>Преобладание пассивного досуга;</a:t>
            </a:r>
          </a:p>
          <a:p>
            <a:r>
              <a:rPr lang="ru-RU" dirty="0" smtClean="0"/>
              <a:t>Низкий уровень физического развития и слабая физическая подготовленность;</a:t>
            </a:r>
          </a:p>
          <a:p>
            <a:r>
              <a:rPr lang="ru-RU" dirty="0" smtClean="0"/>
              <a:t>Повышенная занятость современного школьника;</a:t>
            </a:r>
          </a:p>
          <a:p>
            <a:r>
              <a:rPr lang="ru-RU" dirty="0" smtClean="0"/>
              <a:t>Отсутствие эмоциональности урока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Причины равнодушия  к уроку: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782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Применяя аэробику на </a:t>
            </a:r>
            <a:r>
              <a:rPr lang="ru-RU" sz="1800" dirty="0" smtClean="0"/>
              <a:t>занятиях,  </a:t>
            </a:r>
            <a:r>
              <a:rPr lang="ru-RU" sz="1800" dirty="0" smtClean="0"/>
              <a:t>дети учатся не только красиво двигаться, преодолевая трудности  образовательного процесса, но и развиваться духовно, эмоционально, физически, интеллектуально, приобретают навыки грациозных движений, учатся аккуратности, целеустремленности.</a:t>
            </a:r>
          </a:p>
          <a:p>
            <a:endParaRPr lang="ru-RU" sz="1800" dirty="0"/>
          </a:p>
          <a:p>
            <a:endParaRPr lang="ru-RU" sz="1800" dirty="0" smtClean="0"/>
          </a:p>
          <a:p>
            <a:r>
              <a:rPr lang="ru-RU" sz="1800" dirty="0" smtClean="0"/>
              <a:t>Новизна данной программы заключается  в том, что она направлена не только на укрепление здоровья, развитие общефизических и спортивных качеств, но и развитие творческих способностей детей с разной физической подготовкой</a:t>
            </a:r>
            <a:endParaRPr lang="ru-RU" sz="1800" dirty="0"/>
          </a:p>
        </p:txBody>
      </p:sp>
      <p:pic>
        <p:nvPicPr>
          <p:cNvPr id="4098" name="Picture 2" descr="C:\Users\Алекс\Desktop\олимп\sport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77072"/>
            <a:ext cx="302433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21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Помочь человеку стать автором своего физического состояния на основе культуры и есть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цель физической культуры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Или другими словами, ближе к контексту Стандарта: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целью физической культуры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является освоение учениками системы способов физкультурной деятельности, обеспечивающих самостоятельное применение физических упражнений для удовлетворения своих потребностей (в здоровье, развитии двигательных качеств, красоте телосложения, проведении досуга и др.).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4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Применяя на уроках физической культуры комплексы физических упражнений силовой направленности, используя аэробику в подготовительной части урока, дети учатся воспроизводить эти упражнения для удовлетворения своих потребностей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«А где это нам пригодится? Как это мне поможет в будущем? Где это я могу использовать?</a:t>
            </a:r>
          </a:p>
        </p:txBody>
      </p:sp>
      <p:pic>
        <p:nvPicPr>
          <p:cNvPr id="1026" name="Picture 2" descr="C:\Users\Алекс\Desktop\олимп\4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41168"/>
            <a:ext cx="361697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84784"/>
            <a:ext cx="7408333" cy="34506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настоящее время большой популярностью пользуются тренажерные залы, залы групповых программ, индивидуальные занятия с тренером. Огромные суммы денег тратятся на посещение этих залов. Моя задача как педагога – научить </a:t>
            </a:r>
            <a:r>
              <a:rPr lang="ru-RU" dirty="0" smtClean="0"/>
              <a:t>детей самостоятельно  </a:t>
            </a:r>
            <a:r>
              <a:rPr lang="ru-RU" dirty="0" smtClean="0"/>
              <a:t>составлять комплексы физических упражнений и использовать их для удовлетворения своих потребностей</a:t>
            </a:r>
            <a:r>
              <a:rPr lang="ru-RU" dirty="0" smtClean="0"/>
              <a:t>. Чтобы на выходе из школы ребенок мог обойтись без помощи тренера, сохраняя при этом семейный бюджет.</a:t>
            </a:r>
            <a:endParaRPr lang="ru-RU" dirty="0"/>
          </a:p>
        </p:txBody>
      </p:sp>
      <p:pic>
        <p:nvPicPr>
          <p:cNvPr id="2050" name="Picture 2" descr="C:\Users\Алекс\Desktop\олимп\062346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13176"/>
            <a:ext cx="338437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8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Так же результатом освоения программы является  формирование таких качеств личности: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Организованность;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Толерантность;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Целеустремленность;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Любознательность;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Коммуникативность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Артистичность;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Дружелюбие;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Потребность в ЗОЖ.</a:t>
            </a:r>
          </a:p>
        </p:txBody>
      </p:sp>
    </p:spTree>
    <p:extLst>
      <p:ext uri="{BB962C8B-B14F-4D97-AF65-F5344CB8AC3E}">
        <p14:creationId xmlns:p14="http://schemas.microsoft.com/office/powerpoint/2010/main" val="8953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571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</TotalTime>
  <Words>331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«Если ученик в школе не научился сам ничего творить, то и в жизни он всегда будет только подражать, копировать» Л. Н. Толстой</vt:lpstr>
      <vt:lpstr>     Применение аэробики и упражнений силовой направленности на уроках физической культуры как средство повышения положительной мотивации к  уроку</vt:lpstr>
      <vt:lpstr>  Причины равнодушия  к уроку: </vt:lpstr>
      <vt:lpstr>Презентация PowerPoint</vt:lpstr>
      <vt:lpstr>Презентация PowerPoint</vt:lpstr>
      <vt:lpstr>«А где это нам пригодится? Как это мне поможет в будущем? Где это я могу использовать?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«Если ученик в школе не научился сам ничего творить, то и в жизни он всегда будет только подражать, копировать» Л. Н. Толстой</dc:title>
  <dc:creator>Алекс</dc:creator>
  <cp:lastModifiedBy>Алекс</cp:lastModifiedBy>
  <cp:revision>16</cp:revision>
  <dcterms:created xsi:type="dcterms:W3CDTF">2017-11-14T08:12:06Z</dcterms:created>
  <dcterms:modified xsi:type="dcterms:W3CDTF">2017-12-15T15:22:21Z</dcterms:modified>
</cp:coreProperties>
</file>